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3A4C8-A11B-4883-8248-28B09F8A5C6A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FE90A-65F2-46B3-BB26-5D028F7ECF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2180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3A4C8-A11B-4883-8248-28B09F8A5C6A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FE90A-65F2-46B3-BB26-5D028F7ECF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846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3A4C8-A11B-4883-8248-28B09F8A5C6A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FE90A-65F2-46B3-BB26-5D028F7ECF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9701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3A4C8-A11B-4883-8248-28B09F8A5C6A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FE90A-65F2-46B3-BB26-5D028F7ECF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0044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3A4C8-A11B-4883-8248-28B09F8A5C6A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FE90A-65F2-46B3-BB26-5D028F7ECF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4897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3A4C8-A11B-4883-8248-28B09F8A5C6A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FE90A-65F2-46B3-BB26-5D028F7ECF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9824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3A4C8-A11B-4883-8248-28B09F8A5C6A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FE90A-65F2-46B3-BB26-5D028F7ECF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57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3A4C8-A11B-4883-8248-28B09F8A5C6A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FE90A-65F2-46B3-BB26-5D028F7ECF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633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3A4C8-A11B-4883-8248-28B09F8A5C6A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FE90A-65F2-46B3-BB26-5D028F7ECF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1740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3A4C8-A11B-4883-8248-28B09F8A5C6A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FE90A-65F2-46B3-BB26-5D028F7ECF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997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3A4C8-A11B-4883-8248-28B09F8A5C6A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FE90A-65F2-46B3-BB26-5D028F7ECF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890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3A4C8-A11B-4883-8248-28B09F8A5C6A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FE90A-65F2-46B3-BB26-5D028F7ECF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0290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635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2" t="18413" r="4951" b="10223"/>
          <a:stretch/>
        </p:blipFill>
        <p:spPr>
          <a:xfrm>
            <a:off x="3804467" y="1393371"/>
            <a:ext cx="4583063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635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890" y="1986444"/>
            <a:ext cx="5656218" cy="339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00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4</cp:revision>
  <dcterms:created xsi:type="dcterms:W3CDTF">2025-11-01T06:44:55Z</dcterms:created>
  <dcterms:modified xsi:type="dcterms:W3CDTF">2025-11-03T08:59:34Z</dcterms:modified>
</cp:coreProperties>
</file>